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10693400" cy="7556500"/>
  <p:notesSz cx="6858000" cy="9144000"/>
  <p:embeddedFontLst>
    <p:embeddedFont>
      <p:font typeface="Lilita One" charset="1" panose="02000000000000000000"/>
      <p:regular r:id="rId11"/>
    </p:embeddedFont>
    <p:embeddedFont>
      <p:font typeface="Canva Sans Bold" charset="1" panose="020B0803030501040103"/>
      <p:regular r:id="rId12"/>
    </p:embeddedFont>
    <p:embeddedFont>
      <p:font typeface="Arial Bold" charset="1" panose="020B0704020202020204"/>
      <p:regular r:id="rId13"/>
    </p:embeddedFont>
    <p:embeddedFont>
      <p:font typeface="Arial" charset="1" panose="020B0604020202020204"/>
      <p:regular r:id="rId14"/>
    </p:embeddedFont>
    <p:embeddedFont>
      <p:font typeface="Comic Sans" charset="1" panose="03000702030302020204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6.png" Type="http://schemas.openxmlformats.org/officeDocument/2006/relationships/image"/><Relationship Id="rId17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09707" y="1589451"/>
            <a:ext cx="687258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3 DAYS 2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383448" y="2390127"/>
          <a:ext cx="9833176" cy="4124325"/>
        </p:xfrm>
        <a:graphic>
          <a:graphicData uri="http://schemas.openxmlformats.org/drawingml/2006/table">
            <a:tbl>
              <a:tblPr/>
              <a:tblGrid>
                <a:gridCol w="1197924"/>
                <a:gridCol w="1582625"/>
                <a:gridCol w="3518440"/>
                <a:gridCol w="3534187"/>
              </a:tblGrid>
              <a:tr h="515541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DATE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TIME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ACTIVITIES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LOCATION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</a:tr>
              <a:tr h="515541">
                <a:tc rowSpan="7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12.00 - 14.00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Check in / Briefing / Lunch / Zuhr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Open Hall/Restaurant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14.00 -15.00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Ice Breaking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Field/Seminar Hall/Open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15.00 - 16.30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Archery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 the Fiel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16.30 - 17.00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17.00 - 18.30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Management Games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Field/Seminar Hall/Open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18.00 - 21.00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Dinner / Maghrib &amp; Isha Prayers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Restaurant/Surau/Indoor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5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21.00 - 22.00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Night Walk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Open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</a:tbl>
          </a:graphicData>
        </a:graphic>
      </p:graphicFrame>
      <p:sp>
        <p:nvSpPr>
          <p:cNvPr name="Freeform 17" id="17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09707" y="1264328"/>
            <a:ext cx="687258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3 DAYS 2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255991" y="1739882"/>
          <a:ext cx="10016728" cy="5667375"/>
        </p:xfrm>
        <a:graphic>
          <a:graphicData uri="http://schemas.openxmlformats.org/drawingml/2006/table">
            <a:tbl>
              <a:tblPr/>
              <a:tblGrid>
                <a:gridCol w="1255317"/>
                <a:gridCol w="1743358"/>
                <a:gridCol w="3531128"/>
                <a:gridCol w="3486925"/>
              </a:tblGrid>
              <a:tr h="515216">
                <a:tc rowSpan="11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5.30 - 7.00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Self-preparation / Dawn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7.00 - 8.00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Aerobics / Zumba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at the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Open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8.00 - 9.00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Breakfast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9.00 - 10.30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Mangrove River Cruise Boat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10.30 - 12.00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Water Rafting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12.00 - 13.00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Jungle trekking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Open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13.00 - 14.00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Lunch / Zuhr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Hall/Praye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14.00 - 16.00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Obstacle Course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16.00 - 16.30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16.30 - 18.30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 by the Group (Independent Activities)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18.30 - 21.00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Dinner / Maghrib &amp; Isha Prayers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Restaurant/Surau/Indoor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Freeform 17" id="17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09707" y="1264328"/>
            <a:ext cx="687258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3 DAYS 2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255991" y="1739882"/>
          <a:ext cx="10016728" cy="5667375"/>
        </p:xfrm>
        <a:graphic>
          <a:graphicData uri="http://schemas.openxmlformats.org/drawingml/2006/table">
            <a:tbl>
              <a:tblPr/>
              <a:tblGrid>
                <a:gridCol w="1255317"/>
                <a:gridCol w="1743358"/>
                <a:gridCol w="3531128"/>
                <a:gridCol w="3486925"/>
              </a:tblGrid>
              <a:tr h="515216">
                <a:tc rowSpan="11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5.30 - 7.00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Self-preparation / Dawn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7.00 - 8.00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Aerobics / Zumba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door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all/Pray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8.00 - 9.00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Breakfast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9.00 - 10.30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Mangrove River Cruise Boat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10.30 - 12.00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Water Rafting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12.00 - 13.00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Jungle trekking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Open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13.00 - 14.00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Lunch / Zuhr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Hall/Praye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14.00 - 16.00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Obstacle Course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16.00 - 16.30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Asr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16.30 - 18.30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 by the Group (Independent Activities)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15216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18.30 - 21.00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Dinner / Maghrib &amp; Isha Prayers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Hall/Praye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name="Freeform 17" id="17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09707" y="1264328"/>
            <a:ext cx="687258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3 DAYS 2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390943" y="2097921"/>
          <a:ext cx="9910114" cy="1921112"/>
        </p:xfrm>
        <a:graphic>
          <a:graphicData uri="http://schemas.openxmlformats.org/drawingml/2006/table">
            <a:tbl>
              <a:tblPr/>
              <a:tblGrid>
                <a:gridCol w="1106051"/>
                <a:gridCol w="1720409"/>
                <a:gridCol w="3523292"/>
                <a:gridCol w="3560362"/>
              </a:tblGrid>
              <a:tr h="500454">
                <a:tc rowSpan="4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600"/>
                        </a:lnSpc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5.30 - 8.00 am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Self-preparation / Dawn Prayer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454338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600"/>
                        </a:lnSpc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8.00 - 9.00 am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Breakfast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279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600"/>
                        </a:lnSpc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9.00 - 12.00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Flying Fox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 at the Flying Fox Tower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53504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3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600"/>
                        </a:lnSpc>
                      </a:pPr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12.30 - 2.00 pm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Lunch / check out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600"/>
                        </a:lnSpc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</a:t>
                      </a:r>
                      <a:endParaRPr lang="en-US" sz="1100"/>
                    </a:p>
                  </a:txBody>
                  <a:tcPr marL="47625" marR="47625" marT="47625" marB="47625" anchor="ctr">
                    <a:lnL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952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4162018" y="4191709"/>
            <a:ext cx="2367965" cy="2688898"/>
          </a:xfrm>
          <a:custGeom>
            <a:avLst/>
            <a:gdLst/>
            <a:ahLst/>
            <a:cxnLst/>
            <a:rect r="r" b="b" t="t" l="l"/>
            <a:pathLst>
              <a:path h="2688898" w="2367965">
                <a:moveTo>
                  <a:pt x="0" y="0"/>
                </a:moveTo>
                <a:lnTo>
                  <a:pt x="2367964" y="0"/>
                </a:lnTo>
                <a:lnTo>
                  <a:pt x="2367964" y="2688898"/>
                </a:lnTo>
                <a:lnTo>
                  <a:pt x="0" y="268889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395923" y="1796605"/>
            <a:ext cx="9900153" cy="2124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Notes: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The above schedule is subject to changes in time and venue based on current conditions (e.g., Friday prayers, weather, sea ti</a:t>
            </a: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des, and other factors).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For bookings that fall on Friday, the schedule will be adjusted to allow Muslim participants to perform Friday Prayers at Cherating Mosque (approximately 1.3 km from the resort).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Depending on your desired outcomes, we will tailor the programme to achieve the best results for your group.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Contact us for a quotation and to customise a package to your needs.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39104" y="7052057"/>
            <a:ext cx="9900153" cy="231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Distance to Cherati</a:t>
            </a:r>
            <a:r>
              <a:rPr lang="en-US" sz="14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ng Mosque: 1.3 km (≈15-minute walk, 3-minute drive)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DAG10hhdZIE</dc:identifier>
  <dcterms:modified xsi:type="dcterms:W3CDTF">2011-08-01T06:04:30Z</dcterms:modified>
  <cp:revision>1</cp:revision>
  <dc:title>Team Building Package Itinerary 3 Days 2 Nights</dc:title>
</cp:coreProperties>
</file>